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71" r:id="rId3"/>
    <p:sldId id="264" r:id="rId4"/>
    <p:sldId id="257" r:id="rId5"/>
    <p:sldId id="267" r:id="rId6"/>
    <p:sldId id="265" r:id="rId7"/>
    <p:sldId id="258" r:id="rId8"/>
    <p:sldId id="268" r:id="rId9"/>
    <p:sldId id="269" r:id="rId10"/>
    <p:sldId id="270" r:id="rId11"/>
    <p:sldId id="259" r:id="rId12"/>
    <p:sldId id="260" r:id="rId1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634" y="8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озовая и Зеленая Иллюстрация Мастер-класс по медитации Вебинар Keynote Презентация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озовая и Зеленая Иллюстрация Мастер-класс по медитации Вебинар Keynote Презентация(16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озовая и Зеленая Иллюстрация Мастер-класс по медитации Вебинар Keynote Презентация(4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озовая и Зеленая Иллюстрация Мастер-класс по медитации Вебинар Keynote Презентация(5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озовая и Зеленая Иллюстрация Мастер-класс по медитации Вебинар Keynote Презентация(6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озовая и Зеленая Иллюстрация Мастер-класс по медитации Вебинар Keynote Презентация(8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озовая и Зеленая Иллюстрация Мастер-класс по медитации Вебинар Keynote Презентация(2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озовая и Зеленая Иллюстрация Мастер-класс по медитации Вебинар Keynote Презентация(13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озовая и Зеленая Иллюстрация Мастер-класс по медитации Вебинар Keynote Презентация(11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озовая и Зеленая Иллюстрация Мастер-класс по медитации Вебинар Keynote Презентация(3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озовая и Зеленая Иллюстрация Мастер-класс по медитации Вебинар Keynote Презентация(14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озовая и Зеленая Иллюстрация Мастер-класс по медитации Вебинар Keynote Презентация(15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Office PowerPoint</Application>
  <PresentationFormat>Экран (16:9)</PresentationFormat>
  <Paragraphs>0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6</cp:revision>
  <dcterms:modified xsi:type="dcterms:W3CDTF">2022-03-10T19:24:32Z</dcterms:modified>
</cp:coreProperties>
</file>